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4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4" autoAdjust="0"/>
  </p:normalViewPr>
  <p:slideViewPr>
    <p:cSldViewPr>
      <p:cViewPr varScale="1">
        <p:scale>
          <a:sx n="86" d="100"/>
          <a:sy n="86" d="100"/>
        </p:scale>
        <p:origin x="-366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ângu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ço Reservado para Conteúd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ço Reservado para Conteúd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6" name="Espaço Reservado para Conteúd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5" name="E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Títu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ângu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ço Reservado para Conteúd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reto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INTOXICAÇÃO ESTAFILOCÓCICA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Staphylococcus</a:t>
            </a:r>
            <a:r>
              <a:rPr lang="pt-BR" sz="800" dirty="0" smtClean="0"/>
              <a:t> </a:t>
            </a:r>
            <a:r>
              <a:rPr lang="pt-BR" sz="800" dirty="0" err="1" smtClean="0"/>
              <a:t>aureus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Bolos, tortas e similares com recheio e/ou cobertura, produtos de confeitaria, doces e salgados.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Náuseas e vômitos, cólicas abdominais, abatimento sem febre e, em alguns casos, diarréia após 2 a 4 horas (podendo variar de 1 a 8 horas)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tocar os alimentos quando estiver com ferimentos nas mãos, tosse ou nariz escorrendo. Guardar os alimentos perecíveis na geladeira; preparar próximo da hora do consumo. Higienizar utensílios após provar o alimento.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SALMONELOSE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Salmonela </a:t>
            </a:r>
            <a:r>
              <a:rPr lang="pt-BR" sz="800" dirty="0" err="1" smtClean="0"/>
              <a:t>sp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Carnes de boi, porco e aves; alimentos com ovos que permanecem crus até o consumo.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Dores abdominais, diarréia, calafrios, náusea e vômito, abatimento com febre 18 a 36 horas (podendo variar de 6 a 72 horas) após o consumo do alimento.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Lavar bem os utensílios e mãos depois de manipular carne de aves e ovos crus; cozinhar bem os alimentos; evitar consumo de produtos à base de ovos crus (como maionese caseira); não utilizar os mesmos utensílios para preparar alimentos crus e cozidos.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CLOSTRIDIOSE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Clostridium</a:t>
            </a:r>
            <a:r>
              <a:rPr lang="pt-BR" sz="800" dirty="0" smtClean="0"/>
              <a:t> </a:t>
            </a:r>
            <a:r>
              <a:rPr lang="pt-BR" sz="800" dirty="0" err="1" smtClean="0"/>
              <a:t>perfringens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Carnes mal cozidas; caldos, molhos, sopas e massas.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Náuseas e vômitos, cólicas abdominais, diarréia e abatimento sem febre após 10 horas (podendo variar de 8 a 22 horas).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Preparar o alimento próximo da hora do consumo; guardar as sobras na geladeira; reaquecer os alimentos até a fervura completa.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BOTULISMO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Clostridium</a:t>
            </a:r>
            <a:r>
              <a:rPr lang="pt-BR" sz="800" dirty="0" smtClean="0"/>
              <a:t> </a:t>
            </a:r>
            <a:r>
              <a:rPr lang="pt-BR" sz="800" dirty="0" err="1" smtClean="0"/>
              <a:t>botulinum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Conservas caseiras pouco ácidas; palmito em conserva, carne enlatada, carne conservada na banha, </a:t>
            </a:r>
            <a:r>
              <a:rPr lang="pt-BR" sz="2000" dirty="0" err="1" smtClean="0"/>
              <a:t>tofu</a:t>
            </a:r>
            <a:r>
              <a:rPr lang="pt-BR" sz="2000" dirty="0" smtClean="0"/>
              <a:t> em conserva, pescados a vácuo.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Tontura, visão dupla ou turva, boca seca, dificuldade para falar, engolir e andar. Esses sintomas aparecem entre 18 e 36 horas (podendo variar de 2 horas a 8 dias). A morte pode ocorrer por parada respiratória)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Rejeitar  latas estufadas, adquirir alimentos de boa procedência, aquecer os alimentos até a fervura.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INTOXICAÇÃO OU INFECÇÃO POR BACILO CEREUS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Bacillus</a:t>
            </a:r>
            <a:r>
              <a:rPr lang="pt-BR" sz="800" dirty="0" smtClean="0"/>
              <a:t> </a:t>
            </a:r>
            <a:r>
              <a:rPr lang="pt-BR" sz="800" dirty="0" err="1" smtClean="0"/>
              <a:t>cereus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Produtos à base de cereais, amido, arroz, molhos, almôndegas e massas.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 e vômito sem febre (intoxicação) aparecem em 2 a 4 horas. Diarréia, náuseas e dores abdominais geralmente ocorrem em 8 a 16 horas (infecção).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Preparar o alimento próximo da hora do consumo; cozinhar os alimentos; guardar as sobras na geladeira e reaquecer bem todo o conteúdo da panela.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SHIGUELOSE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Shiguella</a:t>
            </a:r>
            <a:r>
              <a:rPr lang="pt-BR" sz="800" dirty="0" smtClean="0"/>
              <a:t> </a:t>
            </a:r>
            <a:r>
              <a:rPr lang="pt-BR" sz="800" dirty="0" err="1" smtClean="0"/>
              <a:t>sp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Qualquer alimento contaminado, principalmente saladas , mariscos e água.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Cólicas abdominais, febre, diarréia, fezes com muco e sangue após 24 a 72 horas do consumo do alimento.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preparar os alimentos quando estiver com diarréia; lavar as mãos depois de ir ao banheiro e antes de preparar os alimentos; usar água tratada, fervida ou clorada para preparar alimentos; lavar frutas, legumes e verduras com água de boa qualidade; só comprar saladas em locais que usam água de boa qualidade. Cozinhar bem os alimentos.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INFECÇÃO POR ROTAVÍRUS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Rotavírus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Qualquer alimento, água, objetos contaminados ou contato com pessoas infectadas.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Varia de um quadro leve de diarréia até quadros graves, com desidratação, febre e vômitos, podendo levar à morte em casos mais severos de imunodeficiência.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preparar os alimentos quando estiver com diarréia; lavar as mãos depois de ir ao banheiro e antes de preparar os alimentos; usar água tratada, fervida ou clorada para preparar alimentos; lavar frutas, legumes e verduras com água de boa qualidade; só comprar saladas em locais que usam água de boa qualidade. Cozinhar bem os alimentos.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COLIBACILOSE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Escherichia</a:t>
            </a:r>
            <a:r>
              <a:rPr lang="pt-BR" sz="800" dirty="0" smtClean="0"/>
              <a:t> </a:t>
            </a:r>
            <a:r>
              <a:rPr lang="pt-BR" sz="800" dirty="0" err="1" smtClean="0"/>
              <a:t>coli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Saladas cruas e água contaminada.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Entre 12 a 36 horas aparecem a diarréia com sangue, vômito, cólicas abdominais, náuseas, febre e dor de cabeça.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Todas as medidas higiênicas recomendadas para as demais Doenças Transmitidas por Alimentos (</a:t>
            </a:r>
            <a:r>
              <a:rPr lang="pt-BR" sz="2000" dirty="0" err="1" smtClean="0"/>
              <a:t>DTAs</a:t>
            </a:r>
            <a:r>
              <a:rPr lang="pt-BR" sz="2000" dirty="0" smtClean="0"/>
              <a:t>), além de evitar o contato com as pessoas contaminadas.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ívico">
  <a:themeElements>
    <a:clrScheme name="Cívico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ívico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ívico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266</TotalTime>
  <Words>786</Words>
  <PresentationFormat>Apresentação na tela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Cívico</vt:lpstr>
      <vt:lpstr>INTOXICAÇÃO ESTAFILOCÓCICA  Microrganismo: Staphylococcus aureus </vt:lpstr>
      <vt:lpstr>SALMONELOSE  Microrganismo: Salmonela sp </vt:lpstr>
      <vt:lpstr>CLOSTRIDIOSE  Microrganismo: Clostridium perfringens </vt:lpstr>
      <vt:lpstr>BOTULISMO  Microrganismo: Clostridium botulinum </vt:lpstr>
      <vt:lpstr>  INTOXICAÇÃO OU INFECÇÃO POR BACILO CEREUS  Microrganismo: Bacillus cereus </vt:lpstr>
      <vt:lpstr>  SHIGUELOSE  Microrganismo: Shiguella sp </vt:lpstr>
      <vt:lpstr>  INFECÇÃO POR ROTAVÍRUS  Microrganismo: Rotavírus </vt:lpstr>
      <vt:lpstr>  COLIBACILOSE  Microrganismo: Escherichia coli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INTOXICAÇÃO ESTAFILOCÓCICA</dc:title>
  <cp:lastModifiedBy>XP</cp:lastModifiedBy>
  <cp:revision>36</cp:revision>
  <dcterms:modified xsi:type="dcterms:W3CDTF">2015-08-14T16:18:50Z</dcterms:modified>
</cp:coreProperties>
</file>